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91" r:id="rId5"/>
    <p:sldId id="283" r:id="rId6"/>
    <p:sldId id="284" r:id="rId7"/>
    <p:sldId id="286" r:id="rId8"/>
    <p:sldId id="288" r:id="rId9"/>
    <p:sldId id="289" r:id="rId10"/>
    <p:sldId id="29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92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3" r:id="rId32"/>
    <p:sldId id="258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CABB7-E2D4-4413-A971-B47913456CC9}" v="4" dt="2020-10-30T19:36:33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Moosmann" userId="01f15867-6858-4908-857a-c2be23ea99c0" providerId="ADAL" clId="{0C2CABB7-E2D4-4413-A971-B47913456CC9}"/>
    <pc:docChg chg="custSel mod addSld modSld addMainMaster delMainMaster">
      <pc:chgData name="Fabian Moosmann" userId="01f15867-6858-4908-857a-c2be23ea99c0" providerId="ADAL" clId="{0C2CABB7-E2D4-4413-A971-B47913456CC9}" dt="2020-10-30T19:37:27.486" v="280" actId="26606"/>
      <pc:docMkLst>
        <pc:docMk/>
      </pc:docMkLst>
      <pc:sldChg chg="addSp modSp new mod modMedia setBg modClrScheme chgLayout">
        <pc:chgData name="Fabian Moosmann" userId="01f15867-6858-4908-857a-c2be23ea99c0" providerId="ADAL" clId="{0C2CABB7-E2D4-4413-A971-B47913456CC9}" dt="2020-10-30T19:32:39.206" v="65" actId="313"/>
        <pc:sldMkLst>
          <pc:docMk/>
          <pc:sldMk cId="2076022534" sldId="256"/>
        </pc:sldMkLst>
        <pc:spChg chg="mod">
          <ac:chgData name="Fabian Moosmann" userId="01f15867-6858-4908-857a-c2be23ea99c0" providerId="ADAL" clId="{0C2CABB7-E2D4-4413-A971-B47913456CC9}" dt="2020-10-30T19:32:10.438" v="17" actId="20577"/>
          <ac:spMkLst>
            <pc:docMk/>
            <pc:sldMk cId="2076022534" sldId="256"/>
            <ac:spMk id="2" creationId="{761C20B1-E3C3-496E-B248-61E4A96AC760}"/>
          </ac:spMkLst>
        </pc:spChg>
        <pc:spChg chg="mod">
          <ac:chgData name="Fabian Moosmann" userId="01f15867-6858-4908-857a-c2be23ea99c0" providerId="ADAL" clId="{0C2CABB7-E2D4-4413-A971-B47913456CC9}" dt="2020-10-30T19:32:39.206" v="65" actId="313"/>
          <ac:spMkLst>
            <pc:docMk/>
            <pc:sldMk cId="2076022534" sldId="256"/>
            <ac:spMk id="3" creationId="{6E15F789-69BC-4BFA-A093-35E635FBCA94}"/>
          </ac:spMkLst>
        </pc:spChg>
        <pc:spChg chg="add">
          <ac:chgData name="Fabian Moosmann" userId="01f15867-6858-4908-857a-c2be23ea99c0" providerId="ADAL" clId="{0C2CABB7-E2D4-4413-A971-B47913456CC9}" dt="2020-10-30T19:31:55.456" v="1" actId="26606"/>
          <ac:spMkLst>
            <pc:docMk/>
            <pc:sldMk cId="2076022534" sldId="256"/>
            <ac:spMk id="9" creationId="{155D7866-985D-4D23-BF0E-72CA30F5C7E9}"/>
          </ac:spMkLst>
        </pc:spChg>
        <pc:spChg chg="add">
          <ac:chgData name="Fabian Moosmann" userId="01f15867-6858-4908-857a-c2be23ea99c0" providerId="ADAL" clId="{0C2CABB7-E2D4-4413-A971-B47913456CC9}" dt="2020-10-30T19:31:55.456" v="1" actId="26606"/>
          <ac:spMkLst>
            <pc:docMk/>
            <pc:sldMk cId="2076022534" sldId="256"/>
            <ac:spMk id="11" creationId="{0ADDB668-2CA4-4D2B-9C34-3487CA330BA8}"/>
          </ac:spMkLst>
        </pc:spChg>
        <pc:spChg chg="add">
          <ac:chgData name="Fabian Moosmann" userId="01f15867-6858-4908-857a-c2be23ea99c0" providerId="ADAL" clId="{0C2CABB7-E2D4-4413-A971-B47913456CC9}" dt="2020-10-30T19:31:55.456" v="1" actId="26606"/>
          <ac:spMkLst>
            <pc:docMk/>
            <pc:sldMk cId="2076022534" sldId="256"/>
            <ac:spMk id="13" creationId="{2568BC19-F052-4108-93E1-6A3D1DEC072F}"/>
          </ac:spMkLst>
        </pc:spChg>
        <pc:spChg chg="add">
          <ac:chgData name="Fabian Moosmann" userId="01f15867-6858-4908-857a-c2be23ea99c0" providerId="ADAL" clId="{0C2CABB7-E2D4-4413-A971-B47913456CC9}" dt="2020-10-30T19:31:55.456" v="1" actId="26606"/>
          <ac:spMkLst>
            <pc:docMk/>
            <pc:sldMk cId="2076022534" sldId="256"/>
            <ac:spMk id="15" creationId="{D5FD337D-4D6B-4C8B-B6F5-121097E09881}"/>
          </ac:spMkLst>
        </pc:spChg>
        <pc:picChg chg="add mod">
          <ac:chgData name="Fabian Moosmann" userId="01f15867-6858-4908-857a-c2be23ea99c0" providerId="ADAL" clId="{0C2CABB7-E2D4-4413-A971-B47913456CC9}" dt="2020-10-30T19:31:58.049" v="3"/>
          <ac:picMkLst>
            <pc:docMk/>
            <pc:sldMk cId="2076022534" sldId="256"/>
            <ac:picMk id="4" creationId="{9CAB4D6A-79CF-470D-9967-9E2408C86368}"/>
          </ac:picMkLst>
        </pc:picChg>
      </pc:sldChg>
      <pc:sldChg chg="addSp delSp modSp new mod setBg modClrScheme delDesignElem chgLayout">
        <pc:chgData name="Fabian Moosmann" userId="01f15867-6858-4908-857a-c2be23ea99c0" providerId="ADAL" clId="{0C2CABB7-E2D4-4413-A971-B47913456CC9}" dt="2020-10-30T19:36:37.304" v="262" actId="26606"/>
        <pc:sldMkLst>
          <pc:docMk/>
          <pc:sldMk cId="94763891" sldId="257"/>
        </pc:sldMkLst>
        <pc:spChg chg="mod ord">
          <ac:chgData name="Fabian Moosmann" userId="01f15867-6858-4908-857a-c2be23ea99c0" providerId="ADAL" clId="{0C2CABB7-E2D4-4413-A971-B47913456CC9}" dt="2020-10-30T19:33:48.789" v="99" actId="26606"/>
          <ac:spMkLst>
            <pc:docMk/>
            <pc:sldMk cId="94763891" sldId="257"/>
            <ac:spMk id="2" creationId="{905843FC-4E99-4833-9F4C-D04756A57889}"/>
          </ac:spMkLst>
        </pc:spChg>
        <pc:spChg chg="del">
          <ac:chgData name="Fabian Moosmann" userId="01f15867-6858-4908-857a-c2be23ea99c0" providerId="ADAL" clId="{0C2CABB7-E2D4-4413-A971-B47913456CC9}" dt="2020-10-30T19:33:25.552" v="94" actId="26606"/>
          <ac:spMkLst>
            <pc:docMk/>
            <pc:sldMk cId="94763891" sldId="257"/>
            <ac:spMk id="3" creationId="{5D2D75B4-B850-4662-98AD-9B905ADF4B27}"/>
          </ac:spMkLst>
        </pc:spChg>
        <pc:spChg chg="add mod or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4" creationId="{8336B278-577F-4B7E-ADF9-6F854D95DC0B}"/>
          </ac:spMkLst>
        </pc:spChg>
        <pc:spChg chg="add del mod ord">
          <ac:chgData name="Fabian Moosmann" userId="01f15867-6858-4908-857a-c2be23ea99c0" providerId="ADAL" clId="{0C2CABB7-E2D4-4413-A971-B47913456CC9}" dt="2020-10-30T19:33:45.029" v="98" actId="22"/>
          <ac:spMkLst>
            <pc:docMk/>
            <pc:sldMk cId="94763891" sldId="257"/>
            <ac:spMk id="5" creationId="{061421C6-6558-4AFB-8EF8-1D383211C389}"/>
          </ac:spMkLst>
        </pc:spChg>
        <pc:spChg chg="add del mod">
          <ac:chgData name="Fabian Moosmann" userId="01f15867-6858-4908-857a-c2be23ea99c0" providerId="ADAL" clId="{0C2CABB7-E2D4-4413-A971-B47913456CC9}" dt="2020-10-30T19:36:32.079" v="260"/>
          <ac:spMkLst>
            <pc:docMk/>
            <pc:sldMk cId="94763891" sldId="257"/>
            <ac:spMk id="9" creationId="{10F79F97-60D7-49CB-9B62-3BC584AFF022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0" creationId="{8D06CE56-3881-4ADA-8CEF-D18B02C242A3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1" creationId="{2D6FBB9D-1CAA-4D05-AB33-BABDFE17B843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2" creationId="{79F3C543-62EC-4433-9C93-A2CD8764E9B4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3" creationId="{04727B71-B4B6-4823-80A1-68C40B475118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4" creationId="{68AF5748-FED8-45BA-8631-26D1D10F3246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5" creationId="{79A6DB05-9FB5-4B07-8675-74C23D4FD89D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6" creationId="{AF2F604E-43BE-4DC3-B983-E071523364F8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7" creationId="{0B9EE3F3-89B7-43C3-8651-C4C96830993D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8" creationId="{08C9B587-E65E-4B52-B37C-ABEBB6E87928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9" creationId="{33AE4636-AEEC-45D6-84D4-7AC2DA48ECF8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21" creationId="{8D9CE0F4-2EB2-4F1F-8AAC-DB3571D9FE10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1" creationId="{2D6FBB9D-1CAA-4D05-AB33-BABDFE17B843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3" creationId="{04727B71-B4B6-4823-80A1-68C40B475118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5" creationId="{79A6DB05-9FB5-4B07-8675-74C23D4FD89D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7" creationId="{0B9EE3F3-89B7-43C3-8651-C4C96830993D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9" creationId="{33AE4636-AEEC-45D6-84D4-7AC2DA48ECF8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81" creationId="{8D9CE0F4-2EB2-4F1F-8AAC-DB3571D9FE10}"/>
          </ac:spMkLst>
        </pc:spChg>
        <pc:picChg chg="add del mod">
          <ac:chgData name="Fabian Moosmann" userId="01f15867-6858-4908-857a-c2be23ea99c0" providerId="ADAL" clId="{0C2CABB7-E2D4-4413-A971-B47913456CC9}" dt="2020-10-30T19:35:22.887" v="246" actId="478"/>
          <ac:picMkLst>
            <pc:docMk/>
            <pc:sldMk cId="94763891" sldId="257"/>
            <ac:picMk id="6" creationId="{E4553297-6874-4CF8-AE52-B730D32EF66B}"/>
          </ac:picMkLst>
        </pc:picChg>
        <pc:picChg chg="add del mod">
          <ac:chgData name="Fabian Moosmann" userId="01f15867-6858-4908-857a-c2be23ea99c0" providerId="ADAL" clId="{0C2CABB7-E2D4-4413-A971-B47913456CC9}" dt="2020-10-30T19:33:43.458" v="97" actId="21"/>
          <ac:picMkLst>
            <pc:docMk/>
            <pc:sldMk cId="94763891" sldId="257"/>
            <ac:picMk id="7" creationId="{4B54DE64-0935-40EC-8D00-3D905B77C428}"/>
          </ac:picMkLst>
        </pc:picChg>
        <pc:picChg chg="add mod">
          <ac:chgData name="Fabian Moosmann" userId="01f15867-6858-4908-857a-c2be23ea99c0" providerId="ADAL" clId="{0C2CABB7-E2D4-4413-A971-B47913456CC9}" dt="2020-10-30T19:36:37.304" v="262" actId="26606"/>
          <ac:picMkLst>
            <pc:docMk/>
            <pc:sldMk cId="94763891" sldId="257"/>
            <ac:picMk id="1026" creationId="{B88C1610-DFC7-4F92-B247-D9E0C4AE06DD}"/>
          </ac:picMkLst>
        </pc:picChg>
      </pc:sldChg>
      <pc:sldChg chg="addSp delSp modSp new mod setBg modClrScheme chgLayout">
        <pc:chgData name="Fabian Moosmann" userId="01f15867-6858-4908-857a-c2be23ea99c0" providerId="ADAL" clId="{0C2CABB7-E2D4-4413-A971-B47913456CC9}" dt="2020-10-30T19:37:27.486" v="280" actId="26606"/>
        <pc:sldMkLst>
          <pc:docMk/>
          <pc:sldMk cId="2855509618" sldId="258"/>
        </pc:sldMkLst>
        <pc:spChg chg="del mod ord">
          <ac:chgData name="Fabian Moosmann" userId="01f15867-6858-4908-857a-c2be23ea99c0" providerId="ADAL" clId="{0C2CABB7-E2D4-4413-A971-B47913456CC9}" dt="2020-10-30T19:36:49.331" v="264" actId="700"/>
          <ac:spMkLst>
            <pc:docMk/>
            <pc:sldMk cId="2855509618" sldId="258"/>
            <ac:spMk id="2" creationId="{192FD3A1-C6BF-4C9A-AA3C-9649FCEFC082}"/>
          </ac:spMkLst>
        </pc:spChg>
        <pc:spChg chg="del mod ord">
          <ac:chgData name="Fabian Moosmann" userId="01f15867-6858-4908-857a-c2be23ea99c0" providerId="ADAL" clId="{0C2CABB7-E2D4-4413-A971-B47913456CC9}" dt="2020-10-30T19:36:49.331" v="264" actId="700"/>
          <ac:spMkLst>
            <pc:docMk/>
            <pc:sldMk cId="2855509618" sldId="258"/>
            <ac:spMk id="3" creationId="{7A68A7ED-1C48-4A7F-8A33-C29BC47ABFF7}"/>
          </ac:spMkLst>
        </pc:spChg>
        <pc:spChg chg="del">
          <ac:chgData name="Fabian Moosmann" userId="01f15867-6858-4908-857a-c2be23ea99c0" providerId="ADAL" clId="{0C2CABB7-E2D4-4413-A971-B47913456CC9}" dt="2020-10-30T19:36:49.331" v="264" actId="700"/>
          <ac:spMkLst>
            <pc:docMk/>
            <pc:sldMk cId="2855509618" sldId="258"/>
            <ac:spMk id="4" creationId="{7DC89EA6-B22A-402D-9683-E45917CAF5FB}"/>
          </ac:spMkLst>
        </pc:spChg>
        <pc:spChg chg="add mod or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5" creationId="{2127BBDA-E958-40E0-B159-00C8CF1AABF6}"/>
          </ac:spMkLst>
        </pc:spChg>
        <pc:spChg chg="add del mod ord">
          <ac:chgData name="Fabian Moosmann" userId="01f15867-6858-4908-857a-c2be23ea99c0" providerId="ADAL" clId="{0C2CABB7-E2D4-4413-A971-B47913456CC9}" dt="2020-10-30T19:36:52.361" v="265" actId="26606"/>
          <ac:spMkLst>
            <pc:docMk/>
            <pc:sldMk cId="2855509618" sldId="258"/>
            <ac:spMk id="6" creationId="{19C26592-8277-46E8-AD94-F9BFCC9D4929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1" creationId="{8D06CE56-3881-4ADA-8CEF-D18B02C242A3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3" creationId="{79F3C543-62EC-4433-9C93-A2CD8764E9B4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5" creationId="{FFD48BC7-DC40-47DE-87EE-9F4B6ECB9ABB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7" creationId="{E502BBC7-2C76-46F3-BC24-5985BC13DB88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9" creationId="{9C45F024-2468-4D8A-9E11-BB2B1E0A3B37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21" creationId="{3629484E-3792-4B3D-89AD-7C8A1ED0E0D4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28" creationId="{8D06CE56-3881-4ADA-8CEF-D18B02C242A3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0" creationId="{79F3C543-62EC-4433-9C93-A2CD8764E9B4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2" creationId="{5DCB5928-DC7D-4612-9922-441966E15627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4" creationId="{682C1161-1736-45EC-99B7-33F3CAE9D517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6" creationId="{84D4DDB8-B68F-45B0-9F62-C4279996F672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8" creationId="{AF2F604E-43BE-4DC3-B983-E071523364F8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40" creationId="{08C9B587-E65E-4B52-B37C-ABEBB6E87928}"/>
          </ac:spMkLst>
        </pc:spChg>
        <pc:picChg chg="add">
          <ac:chgData name="Fabian Moosmann" userId="01f15867-6858-4908-857a-c2be23ea99c0" providerId="ADAL" clId="{0C2CABB7-E2D4-4413-A971-B47913456CC9}" dt="2020-10-30T19:37:27.486" v="280" actId="26606"/>
          <ac:picMkLst>
            <pc:docMk/>
            <pc:sldMk cId="2855509618" sldId="258"/>
            <ac:picMk id="25" creationId="{10BCB861-60A3-4C68-BB9A-9D1372C03CEA}"/>
          </ac:picMkLst>
        </pc:picChg>
      </pc:sldChg>
      <pc:sldChg chg="modSp new mod">
        <pc:chgData name="Fabian Moosmann" userId="01f15867-6858-4908-857a-c2be23ea99c0" providerId="ADAL" clId="{0C2CABB7-E2D4-4413-A971-B47913456CC9}" dt="2020-10-30T19:37:06.973" v="279" actId="27636"/>
        <pc:sldMkLst>
          <pc:docMk/>
          <pc:sldMk cId="1073460286" sldId="259"/>
        </pc:sldMkLst>
        <pc:spChg chg="mod">
          <ac:chgData name="Fabian Moosmann" userId="01f15867-6858-4908-857a-c2be23ea99c0" providerId="ADAL" clId="{0C2CABB7-E2D4-4413-A971-B47913456CC9}" dt="2020-10-30T19:37:06.973" v="279" actId="27636"/>
          <ac:spMkLst>
            <pc:docMk/>
            <pc:sldMk cId="1073460286" sldId="259"/>
            <ac:spMk id="2" creationId="{3C3425A2-7C7E-41DB-AC06-FA4A0C38134E}"/>
          </ac:spMkLst>
        </pc:spChg>
      </pc:sldChg>
      <pc:sldMasterChg chg="del delSldLayout">
        <pc:chgData name="Fabian Moosmann" userId="01f15867-6858-4908-857a-c2be23ea99c0" providerId="ADAL" clId="{0C2CABB7-E2D4-4413-A971-B47913456CC9}" dt="2020-10-30T19:31:55.456" v="1" actId="26606"/>
        <pc:sldMasterMkLst>
          <pc:docMk/>
          <pc:sldMasterMk cId="3035096186" sldId="2147483648"/>
        </pc:sldMasterMkLst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1623216546" sldId="2147483649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881457689" sldId="2147483650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1793547112" sldId="2147483651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3545050986" sldId="2147483652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3448391700" sldId="2147483653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3689588355" sldId="2147483654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91921337" sldId="2147483655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2206524712" sldId="2147483656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2170860294" sldId="2147483657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3128800419" sldId="2147483658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746899707" sldId="2147483659"/>
          </pc:sldLayoutMkLst>
        </pc:sldLayoutChg>
      </pc:sldMasterChg>
      <pc:sldMasterChg chg="add replId addSldLayout">
        <pc:chgData name="Fabian Moosmann" userId="01f15867-6858-4908-857a-c2be23ea99c0" providerId="ADAL" clId="{0C2CABB7-E2D4-4413-A971-B47913456CC9}" dt="2020-10-30T19:31:55.456" v="1" actId="26606"/>
        <pc:sldMasterMkLst>
          <pc:docMk/>
          <pc:sldMasterMk cId="3446353512" sldId="2147483660"/>
        </pc:sldMasterMkLst>
        <pc:sldLayoutChg chg="ad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1899244808" sldId="2147483661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388761662" sldId="2147483662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884195231" sldId="2147483663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4201525944" sldId="2147483664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945793911" sldId="2147483665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861267052" sldId="2147483666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3088006840" sldId="2147483667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2490984813" sldId="2147483668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1485318910" sldId="2147483669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3599997155" sldId="2147483670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2351538639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53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4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9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8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0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5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Berg, Himmel, draußen, Natur enthält.&#10;&#10;Automatisch generierte Beschreibung">
            <a:extLst>
              <a:ext uri="{FF2B5EF4-FFF2-40B4-BE49-F238E27FC236}">
                <a16:creationId xmlns:a16="http://schemas.microsoft.com/office/drawing/2014/main" id="{F17B6595-53EF-4656-9B50-BA492527D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" r="4269" b="-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1C20B1-E3C3-496E-B248-61E4A96AC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Swiss QR-Code </a:t>
            </a:r>
            <a:endParaRPr lang="de-CH" sz="480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15F789-69BC-4BFA-A093-35E635FB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Nicola Hässig Fabrizio Piacente Fabian Moosmann Jan Nussberger Silvio Gähwiler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02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Unternehmen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CE8DE41-6B10-47A2-910D-44E2340573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9911" y="3003123"/>
            <a:ext cx="8659425" cy="30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 err="1"/>
              <a:t>Projekt</a:t>
            </a:r>
            <a:endParaRPr lang="en-US" sz="7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60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Domäne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C3696C7-9ACF-4475-95A5-7D722CF0D2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06040" y="2546215"/>
            <a:ext cx="6932174" cy="40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Vision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9BDEC6B-936B-4E91-8537-A21D8DCA1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08120" y="2510108"/>
            <a:ext cx="7575759" cy="42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Problemstellung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61E6B6-C5E7-4863-9AF0-27E7ACCB6F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0527" y="2744136"/>
            <a:ext cx="9522810" cy="33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4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Anforderungen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36B278-577F-4B7E-ADF9-6F854D95D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Funktionale</a:t>
            </a:r>
            <a:r>
              <a:rPr lang="en-US" sz="1700" dirty="0"/>
              <a:t> </a:t>
            </a:r>
            <a:r>
              <a:rPr lang="en-US" sz="1700" dirty="0" err="1"/>
              <a:t>Anforderungen</a:t>
            </a:r>
            <a:endParaRPr lang="en-US" sz="1700" dirty="0"/>
          </a:p>
          <a:p>
            <a:r>
              <a:rPr lang="en-US" sz="1700" dirty="0" err="1"/>
              <a:t>Rechnung</a:t>
            </a:r>
            <a:r>
              <a:rPr lang="en-US" sz="1700" dirty="0"/>
              <a:t> </a:t>
            </a:r>
            <a:r>
              <a:rPr lang="en-US" sz="1700" dirty="0" err="1"/>
              <a:t>erstellen</a:t>
            </a:r>
            <a:endParaRPr lang="en-US" sz="1700" dirty="0"/>
          </a:p>
          <a:p>
            <a:r>
              <a:rPr lang="en-US" sz="1700" dirty="0" err="1"/>
              <a:t>Rechnung</a:t>
            </a:r>
            <a:r>
              <a:rPr lang="en-US" sz="1700" dirty="0"/>
              <a:t> </a:t>
            </a:r>
            <a:r>
              <a:rPr lang="en-US" sz="1700" dirty="0" err="1"/>
              <a:t>bearbeiten</a:t>
            </a:r>
            <a:endParaRPr lang="en-US" sz="1700" dirty="0"/>
          </a:p>
          <a:p>
            <a:r>
              <a:rPr lang="en-US" sz="1700" dirty="0" err="1"/>
              <a:t>Rechnung</a:t>
            </a:r>
            <a:r>
              <a:rPr lang="en-US" sz="1700" dirty="0"/>
              <a:t> </a:t>
            </a:r>
            <a:r>
              <a:rPr lang="en-US" sz="1700" dirty="0" err="1"/>
              <a:t>löschen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A6D305C5-8B6E-4220-A22D-C757E5BA33BD}"/>
              </a:ext>
            </a:extLst>
          </p:cNvPr>
          <p:cNvSpPr txBox="1">
            <a:spLocks/>
          </p:cNvSpPr>
          <p:nvPr/>
        </p:nvSpPr>
        <p:spPr>
          <a:xfrm>
            <a:off x="5966059" y="2654615"/>
            <a:ext cx="5565006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dirty="0" err="1"/>
              <a:t>Nicht</a:t>
            </a:r>
            <a:r>
              <a:rPr lang="en-US" sz="1700" dirty="0"/>
              <a:t> </a:t>
            </a:r>
            <a:r>
              <a:rPr lang="en-US" sz="1700" dirty="0" err="1"/>
              <a:t>Funktionale</a:t>
            </a:r>
            <a:r>
              <a:rPr lang="en-US" sz="1700" dirty="0"/>
              <a:t> </a:t>
            </a:r>
            <a:r>
              <a:rPr lang="en-US" sz="1700" dirty="0" err="1"/>
              <a:t>Anforderungen</a:t>
            </a:r>
            <a:endParaRPr lang="en-US" sz="1700" dirty="0"/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Entspricht den Richtlinien von Six Group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Entspricht den gesetzlichen Vorgaben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Kostengünstiges Produkt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Entspricht den UX Anforderungen (einfach logisch klar)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Ist ausbaubar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Anbindung an andere Module möglich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4916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Planung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A09C41F-6129-4DD9-92CA-59A453A159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7134" y="3016484"/>
            <a:ext cx="10097732" cy="25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3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Projektentscheidungen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1F31D1F-A51B-4941-8D87-1127BAF7D7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4987" y="3429000"/>
            <a:ext cx="9579351" cy="16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Kosten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59F54D8-99AA-4C87-90D4-35FF4530FD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0893" y="3463677"/>
            <a:ext cx="9105847" cy="20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5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Risiken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69D5DE9-4375-41C1-BF6F-4A6B3A3776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3545" y="3950880"/>
            <a:ext cx="10527902" cy="23055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BCA79A6-211E-45E3-BE2D-1D41CD46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06" y="2311414"/>
            <a:ext cx="9709602" cy="20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Index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36B278-577F-4B7E-ADF9-6F854D95D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Was </a:t>
            </a:r>
            <a:r>
              <a:rPr lang="en-US" sz="1700" dirty="0" err="1"/>
              <a:t>ist</a:t>
            </a:r>
            <a:r>
              <a:rPr lang="en-US" sz="1700" dirty="0"/>
              <a:t> </a:t>
            </a:r>
            <a:r>
              <a:rPr lang="en-US" sz="1700" dirty="0" err="1"/>
              <a:t>ein</a:t>
            </a:r>
            <a:r>
              <a:rPr lang="en-US" sz="1700" dirty="0"/>
              <a:t> QR-Code </a:t>
            </a:r>
          </a:p>
          <a:p>
            <a:endParaRPr lang="en-US" sz="1700" dirty="0"/>
          </a:p>
          <a:p>
            <a:r>
              <a:rPr lang="en-US" sz="1700" dirty="0" err="1"/>
              <a:t>Organisation</a:t>
            </a:r>
            <a:endParaRPr lang="en-US" sz="1700" dirty="0"/>
          </a:p>
          <a:p>
            <a:endParaRPr lang="en-US" sz="1700" dirty="0"/>
          </a:p>
          <a:p>
            <a:r>
              <a:rPr lang="en-US" sz="1700" dirty="0" err="1"/>
              <a:t>Projekt</a:t>
            </a:r>
            <a:endParaRPr lang="en-US" sz="1700" dirty="0"/>
          </a:p>
          <a:p>
            <a:endParaRPr lang="en-US" sz="1700" dirty="0"/>
          </a:p>
          <a:p>
            <a:r>
              <a:rPr lang="en-US" sz="1700" dirty="0" err="1"/>
              <a:t>Meilensteine</a:t>
            </a:r>
            <a:endParaRPr lang="en-US" sz="1700" dirty="0"/>
          </a:p>
          <a:p>
            <a:endParaRPr lang="en-US" sz="1700" dirty="0"/>
          </a:p>
        </p:txBody>
      </p:sp>
      <p:pic>
        <p:nvPicPr>
          <p:cNvPr id="1026" name="Picture 2" descr="Index Products Training Course – IA- (6 hrs Online) – Educational Concepts  Unlimited">
            <a:extLst>
              <a:ext uri="{FF2B5EF4-FFF2-40B4-BE49-F238E27FC236}">
                <a16:creationId xmlns:a16="http://schemas.microsoft.com/office/drawing/2014/main" id="{B88C1610-DFC7-4F92-B247-D9E0C4AE06D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1251831"/>
            <a:ext cx="6440424" cy="429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63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Benutzer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2F4224A-B406-4CF0-BA73-B93CA14409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659" y="2809350"/>
            <a:ext cx="9712682" cy="37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6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Ziele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4960B9-F146-4F1C-A125-2C4FB5E59B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38797" y="2637882"/>
            <a:ext cx="5833103" cy="38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3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 err="1"/>
              <a:t>Meilensteine</a:t>
            </a:r>
            <a:endParaRPr lang="en-US" sz="7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AA952A-7C38-4214-AAC5-D433A83E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17" y="4232268"/>
            <a:ext cx="9772735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Projektinitiierung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8C04A60-6E56-44A1-92B5-BAE2E0F38B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52556" y="2491820"/>
            <a:ext cx="6336881" cy="42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8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Fachkonzept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303EF63-9316-4CF2-9E66-648DC21AB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5301" y="2510108"/>
            <a:ext cx="8856846" cy="37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8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Voranalyse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D9960FE-D6FC-41EC-99CD-B839EBF512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44411" y="2631820"/>
            <a:ext cx="6375526" cy="34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82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Konzept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9CA457-5038-4924-84E7-74B3A1F30E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08406" y="2596555"/>
            <a:ext cx="7830468" cy="391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85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Programmierung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76A1AE5-DCF4-4B62-91C8-1AA1C0A4B6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8112" y="2411814"/>
            <a:ext cx="6271377" cy="41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Testen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Ein 3D-weißen Arzt Spritze Nadel Lupe Lizenzfreie Fotos, Bilder Und Stock  Fotografie. Image 22175813.">
            <a:extLst>
              <a:ext uri="{FF2B5EF4-FFF2-40B4-BE49-F238E27FC236}">
                <a16:creationId xmlns:a16="http://schemas.microsoft.com/office/drawing/2014/main" id="{2F73EDA4-3EFB-408F-A76B-A12C6633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11" y="2538480"/>
            <a:ext cx="4171707" cy="417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1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Einführung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B8F06F-B191-41BC-ABBF-E35052A73C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02625" y="2494963"/>
            <a:ext cx="4099879" cy="40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7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Was </a:t>
            </a:r>
            <a:r>
              <a:rPr lang="en-US" sz="3400" dirty="0" err="1"/>
              <a:t>ist</a:t>
            </a:r>
            <a:r>
              <a:rPr lang="en-US" sz="3400" dirty="0"/>
              <a:t> </a:t>
            </a:r>
            <a:r>
              <a:rPr lang="en-US" sz="3400" dirty="0" err="1"/>
              <a:t>ein</a:t>
            </a:r>
            <a:r>
              <a:rPr lang="en-US" sz="3400" dirty="0"/>
              <a:t> Swiss QR Code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55EB2A-D136-49A6-BEDB-228372E4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44" y="3037655"/>
            <a:ext cx="2637384" cy="26373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8BFD5C-610C-4918-B704-0D0B30A9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02" y="2706779"/>
            <a:ext cx="5760078" cy="34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5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Abschluss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8AE34EF-18A3-4523-89C5-BB65FF73F1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7192" y="2736851"/>
            <a:ext cx="8277616" cy="35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6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Fragen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F61E18C-E147-41C1-B5D5-E063D6B8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07" y="2590038"/>
            <a:ext cx="6312046" cy="40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4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27BBDA-E958-40E0-B159-00C8CF1A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Ende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24" descr="Winking Face with No Fill">
            <a:extLst>
              <a:ext uri="{FF2B5EF4-FFF2-40B4-BE49-F238E27FC236}">
                <a16:creationId xmlns:a16="http://schemas.microsoft.com/office/drawing/2014/main" id="{10BCB861-60A3-4C68-BB9A-9D1372C03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Organisation</a:t>
            </a:r>
            <a:endParaRPr lang="en-US" sz="7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97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383956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Richtlinien</a:t>
            </a:r>
            <a:r>
              <a:rPr lang="en-US" sz="3400" dirty="0"/>
              <a:t> und </a:t>
            </a:r>
            <a:r>
              <a:rPr lang="en-US" sz="3400" dirty="0" err="1"/>
              <a:t>Schreibweise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1115F3B-5559-423B-A955-355946B121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8834" y="3565229"/>
            <a:ext cx="6925712" cy="20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Aufbau und </a:t>
            </a:r>
            <a:r>
              <a:rPr lang="en-US" sz="3400" dirty="0" err="1"/>
              <a:t>Ordnerstruktur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787FB4-77D5-4E85-8ECF-E3D6D0405F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12153" y="2578869"/>
            <a:ext cx="7372744" cy="33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2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Kommunikation</a:t>
            </a:r>
            <a:r>
              <a:rPr lang="en-US" sz="3400" dirty="0"/>
              <a:t> </a:t>
            </a:r>
            <a:r>
              <a:rPr lang="en-US" sz="3400" dirty="0" err="1"/>
              <a:t>im</a:t>
            </a:r>
            <a:r>
              <a:rPr lang="en-US" sz="3400" dirty="0"/>
              <a:t> Team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3E26E3-F014-46F4-A21C-FA580D7C92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7324" y="2559998"/>
            <a:ext cx="2857500" cy="160020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EEFC5C8-4F75-4A15-A8E0-5CC3A4DCE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86546" y="4229100"/>
            <a:ext cx="2362659" cy="219727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7550A5F-28A8-4057-922C-1F72BB5A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503" y="4554171"/>
            <a:ext cx="2247900" cy="2028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924CEC-1656-408B-A0B5-923F01A2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725" y="2638425"/>
            <a:ext cx="2876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3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Projektorganisation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443CC22-2227-4003-83BC-C5D0F14378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80652" y="2417568"/>
            <a:ext cx="5523976" cy="40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3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Stakeholder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FC5A8E5-9824-4959-AECC-0AEFC977A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79" y="2707084"/>
            <a:ext cx="4937760" cy="3694176"/>
          </a:xfrm>
        </p:spPr>
        <p:txBody>
          <a:bodyPr/>
          <a:lstStyle/>
          <a:p>
            <a:r>
              <a:rPr lang="de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Kantonale Behörden</a:t>
            </a:r>
          </a:p>
          <a:p>
            <a:r>
              <a:rPr lang="de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Six Group</a:t>
            </a:r>
          </a:p>
          <a:p>
            <a:r>
              <a:rPr lang="de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Bistro Treuhand AG</a:t>
            </a:r>
          </a:p>
          <a:p>
            <a:endParaRPr lang="de-CH" dirty="0"/>
          </a:p>
        </p:txBody>
      </p:sp>
      <p:pic>
        <p:nvPicPr>
          <p:cNvPr id="14" name="Picture 4" descr="Amt für Wirtschaft und Arbeit, Kanton Zürich | LinkedIn">
            <a:extLst>
              <a:ext uri="{FF2B5EF4-FFF2-40B4-BE49-F238E27FC236}">
                <a16:creationId xmlns:a16="http://schemas.microsoft.com/office/drawing/2014/main" id="{4FB84074-F7D1-4B31-8E9A-F10AB9E70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90" y="793640"/>
            <a:ext cx="2119819" cy="21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ome | STR Treuhand AG">
            <a:extLst>
              <a:ext uri="{FF2B5EF4-FFF2-40B4-BE49-F238E27FC236}">
                <a16:creationId xmlns:a16="http://schemas.microsoft.com/office/drawing/2014/main" id="{DEF3833D-D995-46A2-9FA8-454C5D920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707" y="642938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Weko-Sanktion von 7 Millionen Franken gegen SIX-Firma bestätigt |  suedostschweiz.ch">
            <a:extLst>
              <a:ext uri="{FF2B5EF4-FFF2-40B4-BE49-F238E27FC236}">
                <a16:creationId xmlns:a16="http://schemas.microsoft.com/office/drawing/2014/main" id="{848F8976-E54C-4519-A4BA-27DB7C4458F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51" y="3581624"/>
            <a:ext cx="4679003" cy="26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19577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2"/>
      </a:lt2>
      <a:accent1>
        <a:srgbClr val="C34D8F"/>
      </a:accent1>
      <a:accent2>
        <a:srgbClr val="B13BAF"/>
      </a:accent2>
      <a:accent3>
        <a:srgbClr val="944DC3"/>
      </a:accent3>
      <a:accent4>
        <a:srgbClr val="523CB2"/>
      </a:accent4>
      <a:accent5>
        <a:srgbClr val="4D68C3"/>
      </a:accent5>
      <a:accent6>
        <a:srgbClr val="3B87B1"/>
      </a:accent6>
      <a:hlink>
        <a:srgbClr val="3F47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Breitbild</PresentationFormat>
  <Paragraphs>54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Neue Haas Grotesk Text Pro</vt:lpstr>
      <vt:lpstr>Neue Haas Grotesk Text Pro (Textkörper)</vt:lpstr>
      <vt:lpstr>AccentBoxVTI</vt:lpstr>
      <vt:lpstr>Swiss QR-Code </vt:lpstr>
      <vt:lpstr>Index</vt:lpstr>
      <vt:lpstr>Was ist ein Swiss QR Code</vt:lpstr>
      <vt:lpstr>Organisation</vt:lpstr>
      <vt:lpstr>Richtlinien und Schreibweise</vt:lpstr>
      <vt:lpstr>Aufbau und Ordnerstruktur</vt:lpstr>
      <vt:lpstr>Kommunikation im Team</vt:lpstr>
      <vt:lpstr>Projektorganisation</vt:lpstr>
      <vt:lpstr>Stakeholder</vt:lpstr>
      <vt:lpstr>Unternehmen</vt:lpstr>
      <vt:lpstr>Projekt</vt:lpstr>
      <vt:lpstr>Domäne</vt:lpstr>
      <vt:lpstr>Vision</vt:lpstr>
      <vt:lpstr>Problemstellung</vt:lpstr>
      <vt:lpstr>Anforderungen</vt:lpstr>
      <vt:lpstr>Planung</vt:lpstr>
      <vt:lpstr>Projektentscheidungen</vt:lpstr>
      <vt:lpstr>Kosten</vt:lpstr>
      <vt:lpstr>Risiken</vt:lpstr>
      <vt:lpstr>Benutzer</vt:lpstr>
      <vt:lpstr>Ziele</vt:lpstr>
      <vt:lpstr>Meilensteine</vt:lpstr>
      <vt:lpstr>Projektinitiierung</vt:lpstr>
      <vt:lpstr>Fachkonzept</vt:lpstr>
      <vt:lpstr>Voranalyse</vt:lpstr>
      <vt:lpstr>Konzept</vt:lpstr>
      <vt:lpstr>Programmierung</vt:lpstr>
      <vt:lpstr>Testen</vt:lpstr>
      <vt:lpstr>Einführung</vt:lpstr>
      <vt:lpstr>Abschluss</vt:lpstr>
      <vt:lpstr>Fragen</vt:lpstr>
      <vt:lpstr>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Swiss QR-Code </dc:title>
  <dc:creator>Fabrizio Piacente</dc:creator>
  <cp:lastModifiedBy>Fabrizio Piacente</cp:lastModifiedBy>
  <cp:revision>4</cp:revision>
  <dcterms:created xsi:type="dcterms:W3CDTF">2021-01-05T22:36:12Z</dcterms:created>
  <dcterms:modified xsi:type="dcterms:W3CDTF">2021-01-05T22:49:16Z</dcterms:modified>
</cp:coreProperties>
</file>